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2" r:id="rId2"/>
  </p:sldMasterIdLst>
  <p:notesMasterIdLst>
    <p:notesMasterId r:id="rId24"/>
  </p:notesMasterIdLst>
  <p:sldIdLst>
    <p:sldId id="334" r:id="rId3"/>
    <p:sldId id="340" r:id="rId4"/>
    <p:sldId id="335" r:id="rId5"/>
    <p:sldId id="319" r:id="rId6"/>
    <p:sldId id="318" r:id="rId7"/>
    <p:sldId id="278" r:id="rId8"/>
    <p:sldId id="330" r:id="rId9"/>
    <p:sldId id="331" r:id="rId10"/>
    <p:sldId id="332" r:id="rId11"/>
    <p:sldId id="333" r:id="rId12"/>
    <p:sldId id="329" r:id="rId13"/>
    <p:sldId id="320" r:id="rId14"/>
    <p:sldId id="338" r:id="rId15"/>
    <p:sldId id="339" r:id="rId16"/>
    <p:sldId id="337" r:id="rId17"/>
    <p:sldId id="321" r:id="rId18"/>
    <p:sldId id="323" r:id="rId19"/>
    <p:sldId id="322" r:id="rId20"/>
    <p:sldId id="324" r:id="rId21"/>
    <p:sldId id="325" r:id="rId22"/>
    <p:sldId id="328" r:id="rId23"/>
  </p:sldIdLst>
  <p:sldSz cx="9144000" cy="5143500" type="screen16x9"/>
  <p:notesSz cx="6858000" cy="9144000"/>
  <p:defaultTextStyle>
    <a:defPPr>
      <a:defRPr lang="en-US"/>
    </a:defPPr>
    <a:lvl1pPr marL="0" algn="l" defTabSz="408131" rtl="0" eaLnBrk="1" latinLnBrk="0" hangingPunct="1">
      <a:defRPr sz="1607" kern="1200">
        <a:solidFill>
          <a:schemeClr val="tx1"/>
        </a:solidFill>
        <a:latin typeface="+mn-lt"/>
        <a:ea typeface="+mn-ea"/>
        <a:cs typeface="+mn-cs"/>
      </a:defRPr>
    </a:lvl1pPr>
    <a:lvl2pPr marL="408131" algn="l" defTabSz="408131" rtl="0" eaLnBrk="1" latinLnBrk="0" hangingPunct="1">
      <a:defRPr sz="1607" kern="1200">
        <a:solidFill>
          <a:schemeClr val="tx1"/>
        </a:solidFill>
        <a:latin typeface="+mn-lt"/>
        <a:ea typeface="+mn-ea"/>
        <a:cs typeface="+mn-cs"/>
      </a:defRPr>
    </a:lvl2pPr>
    <a:lvl3pPr marL="816262" algn="l" defTabSz="408131" rtl="0" eaLnBrk="1" latinLnBrk="0" hangingPunct="1">
      <a:defRPr sz="1607" kern="1200">
        <a:solidFill>
          <a:schemeClr val="tx1"/>
        </a:solidFill>
        <a:latin typeface="+mn-lt"/>
        <a:ea typeface="+mn-ea"/>
        <a:cs typeface="+mn-cs"/>
      </a:defRPr>
    </a:lvl3pPr>
    <a:lvl4pPr marL="1224392" algn="l" defTabSz="408131" rtl="0" eaLnBrk="1" latinLnBrk="0" hangingPunct="1">
      <a:defRPr sz="1607" kern="1200">
        <a:solidFill>
          <a:schemeClr val="tx1"/>
        </a:solidFill>
        <a:latin typeface="+mn-lt"/>
        <a:ea typeface="+mn-ea"/>
        <a:cs typeface="+mn-cs"/>
      </a:defRPr>
    </a:lvl4pPr>
    <a:lvl5pPr marL="1632523" algn="l" defTabSz="408131" rtl="0" eaLnBrk="1" latinLnBrk="0" hangingPunct="1">
      <a:defRPr sz="1607" kern="1200">
        <a:solidFill>
          <a:schemeClr val="tx1"/>
        </a:solidFill>
        <a:latin typeface="+mn-lt"/>
        <a:ea typeface="+mn-ea"/>
        <a:cs typeface="+mn-cs"/>
      </a:defRPr>
    </a:lvl5pPr>
    <a:lvl6pPr marL="2040654" algn="l" defTabSz="408131" rtl="0" eaLnBrk="1" latinLnBrk="0" hangingPunct="1">
      <a:defRPr sz="1607" kern="1200">
        <a:solidFill>
          <a:schemeClr val="tx1"/>
        </a:solidFill>
        <a:latin typeface="+mn-lt"/>
        <a:ea typeface="+mn-ea"/>
        <a:cs typeface="+mn-cs"/>
      </a:defRPr>
    </a:lvl6pPr>
    <a:lvl7pPr marL="2448785" algn="l" defTabSz="408131" rtl="0" eaLnBrk="1" latinLnBrk="0" hangingPunct="1">
      <a:defRPr sz="1607" kern="1200">
        <a:solidFill>
          <a:schemeClr val="tx1"/>
        </a:solidFill>
        <a:latin typeface="+mn-lt"/>
        <a:ea typeface="+mn-ea"/>
        <a:cs typeface="+mn-cs"/>
      </a:defRPr>
    </a:lvl7pPr>
    <a:lvl8pPr marL="2856915" algn="l" defTabSz="408131" rtl="0" eaLnBrk="1" latinLnBrk="0" hangingPunct="1">
      <a:defRPr sz="1607" kern="1200">
        <a:solidFill>
          <a:schemeClr val="tx1"/>
        </a:solidFill>
        <a:latin typeface="+mn-lt"/>
        <a:ea typeface="+mn-ea"/>
        <a:cs typeface="+mn-cs"/>
      </a:defRPr>
    </a:lvl8pPr>
    <a:lvl9pPr marL="3265046" algn="l" defTabSz="408131" rtl="0" eaLnBrk="1" latinLnBrk="0" hangingPunct="1">
      <a:defRPr sz="160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4062"/>
    <a:srgbClr val="FFEB88"/>
    <a:srgbClr val="770D29"/>
    <a:srgbClr val="A5B7BA"/>
    <a:srgbClr val="FFF9DE"/>
    <a:srgbClr val="2971E1"/>
    <a:srgbClr val="BAB7B9"/>
    <a:srgbClr val="84837A"/>
    <a:srgbClr val="4B4840"/>
    <a:srgbClr val="6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41" autoAdjust="0"/>
    <p:restoredTop sz="94697" autoAdjust="0"/>
  </p:normalViewPr>
  <p:slideViewPr>
    <p:cSldViewPr snapToGrid="0" snapToObjects="1">
      <p:cViewPr>
        <p:scale>
          <a:sx n="113" d="100"/>
          <a:sy n="113" d="100"/>
        </p:scale>
        <p:origin x="-88" y="82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6C6429-5475-094E-8D6E-6FF2D9F636EB}" type="datetimeFigureOut">
              <a:rPr lang="en-US" smtClean="0"/>
              <a:pPr/>
              <a:t>12/15/20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AA1ECE-0924-014E-B4B6-E3080409A3CC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912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08131" rtl="0" eaLnBrk="1" latinLnBrk="0" hangingPunct="1">
      <a:defRPr sz="1071" kern="1200">
        <a:solidFill>
          <a:schemeClr val="tx1"/>
        </a:solidFill>
        <a:latin typeface="+mn-lt"/>
        <a:ea typeface="+mn-ea"/>
        <a:cs typeface="+mn-cs"/>
      </a:defRPr>
    </a:lvl1pPr>
    <a:lvl2pPr marL="408131" algn="l" defTabSz="408131" rtl="0" eaLnBrk="1" latinLnBrk="0" hangingPunct="1">
      <a:defRPr sz="1071" kern="1200">
        <a:solidFill>
          <a:schemeClr val="tx1"/>
        </a:solidFill>
        <a:latin typeface="+mn-lt"/>
        <a:ea typeface="+mn-ea"/>
        <a:cs typeface="+mn-cs"/>
      </a:defRPr>
    </a:lvl2pPr>
    <a:lvl3pPr marL="816262" algn="l" defTabSz="408131" rtl="0" eaLnBrk="1" latinLnBrk="0" hangingPunct="1">
      <a:defRPr sz="1071" kern="1200">
        <a:solidFill>
          <a:schemeClr val="tx1"/>
        </a:solidFill>
        <a:latin typeface="+mn-lt"/>
        <a:ea typeface="+mn-ea"/>
        <a:cs typeface="+mn-cs"/>
      </a:defRPr>
    </a:lvl3pPr>
    <a:lvl4pPr marL="1224392" algn="l" defTabSz="408131" rtl="0" eaLnBrk="1" latinLnBrk="0" hangingPunct="1">
      <a:defRPr sz="1071" kern="1200">
        <a:solidFill>
          <a:schemeClr val="tx1"/>
        </a:solidFill>
        <a:latin typeface="+mn-lt"/>
        <a:ea typeface="+mn-ea"/>
        <a:cs typeface="+mn-cs"/>
      </a:defRPr>
    </a:lvl4pPr>
    <a:lvl5pPr marL="1632523" algn="l" defTabSz="408131" rtl="0" eaLnBrk="1" latinLnBrk="0" hangingPunct="1">
      <a:defRPr sz="1071" kern="1200">
        <a:solidFill>
          <a:schemeClr val="tx1"/>
        </a:solidFill>
        <a:latin typeface="+mn-lt"/>
        <a:ea typeface="+mn-ea"/>
        <a:cs typeface="+mn-cs"/>
      </a:defRPr>
    </a:lvl5pPr>
    <a:lvl6pPr marL="2040654" algn="l" defTabSz="408131" rtl="0" eaLnBrk="1" latinLnBrk="0" hangingPunct="1">
      <a:defRPr sz="1071" kern="1200">
        <a:solidFill>
          <a:schemeClr val="tx1"/>
        </a:solidFill>
        <a:latin typeface="+mn-lt"/>
        <a:ea typeface="+mn-ea"/>
        <a:cs typeface="+mn-cs"/>
      </a:defRPr>
    </a:lvl6pPr>
    <a:lvl7pPr marL="2448785" algn="l" defTabSz="408131" rtl="0" eaLnBrk="1" latinLnBrk="0" hangingPunct="1">
      <a:defRPr sz="1071" kern="1200">
        <a:solidFill>
          <a:schemeClr val="tx1"/>
        </a:solidFill>
        <a:latin typeface="+mn-lt"/>
        <a:ea typeface="+mn-ea"/>
        <a:cs typeface="+mn-cs"/>
      </a:defRPr>
    </a:lvl7pPr>
    <a:lvl8pPr marL="2856915" algn="l" defTabSz="408131" rtl="0" eaLnBrk="1" latinLnBrk="0" hangingPunct="1">
      <a:defRPr sz="1071" kern="1200">
        <a:solidFill>
          <a:schemeClr val="tx1"/>
        </a:solidFill>
        <a:latin typeface="+mn-lt"/>
        <a:ea typeface="+mn-ea"/>
        <a:cs typeface="+mn-cs"/>
      </a:defRPr>
    </a:lvl8pPr>
    <a:lvl9pPr marL="3265046" algn="l" defTabSz="408131" rtl="0" eaLnBrk="1" latinLnBrk="0" hangingPunct="1">
      <a:defRPr sz="107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Instructions for Windows users:</a:t>
            </a:r>
          </a:p>
          <a:p>
            <a:pPr marL="457200" indent="-457200">
              <a:buAutoNum type="arabicPeriod"/>
            </a:pPr>
            <a:r>
              <a:rPr lang="en-US" dirty="0"/>
              <a:t>Enable editing.</a:t>
            </a:r>
          </a:p>
          <a:p>
            <a:pPr marL="457200" indent="-457200">
              <a:buAutoNum type="arabicPeriod"/>
            </a:pPr>
            <a:r>
              <a:rPr lang="en-US" dirty="0"/>
              <a:t>Add your event title to the slide.</a:t>
            </a:r>
          </a:p>
          <a:p>
            <a:pPr marL="457200" indent="-457200">
              <a:buAutoNum type="arabicPeriod"/>
            </a:pPr>
            <a:r>
              <a:rPr lang="en-US" dirty="0"/>
              <a:t>Click file, then Save As.</a:t>
            </a:r>
          </a:p>
          <a:p>
            <a:pPr marL="457200" indent="-457200">
              <a:buAutoNum type="arabicPeriod"/>
            </a:pPr>
            <a:r>
              <a:rPr lang="en-US" dirty="0"/>
              <a:t>Enter a file name and choose .jpg as the file type. Click save.</a:t>
            </a:r>
          </a:p>
          <a:p>
            <a:pPr marL="457200" indent="-457200"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Instructions for Mac users (PowerPoint):</a:t>
            </a:r>
          </a:p>
          <a:p>
            <a:pPr marL="457200" indent="-457200">
              <a:buAutoNum type="arabicPeriod"/>
            </a:pPr>
            <a:r>
              <a:rPr lang="en-US" dirty="0"/>
              <a:t>Add your event title to the slide.</a:t>
            </a:r>
          </a:p>
          <a:p>
            <a:pPr marL="457200" indent="-457200">
              <a:buAutoNum type="arabicPeriod"/>
            </a:pPr>
            <a:r>
              <a:rPr lang="en-US" dirty="0"/>
              <a:t>Click File, then Export, and choose the JPG file format. Click save.</a:t>
            </a:r>
          </a:p>
          <a:p>
            <a:pPr marL="457200" indent="-457200"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Instructions for Mac users (Keynote):</a:t>
            </a:r>
          </a:p>
          <a:p>
            <a:pPr marL="457200" indent="-457200">
              <a:buAutoNum type="arabicPeriod"/>
            </a:pPr>
            <a:r>
              <a:rPr lang="en-US" dirty="0"/>
              <a:t>Add your event title to the slide.</a:t>
            </a:r>
          </a:p>
          <a:p>
            <a:pPr marL="457200" indent="-457200">
              <a:buAutoNum type="arabicPeriod"/>
            </a:pPr>
            <a:r>
              <a:rPr lang="en-US" dirty="0"/>
              <a:t>Click File, then Export To, and select Images.</a:t>
            </a:r>
          </a:p>
          <a:p>
            <a:pPr marL="457200" indent="-457200">
              <a:buAutoNum type="arabicPeriod"/>
            </a:pPr>
            <a:r>
              <a:rPr lang="en-US" dirty="0"/>
              <a:t>Choose the JPEG file format, click next, enter a file name, and click Export.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CFF732-D06D-9349-B9FC-C6A4F8BDF7B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203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Instructions for Windows users:</a:t>
            </a:r>
          </a:p>
          <a:p>
            <a:pPr marL="457200" indent="-457200">
              <a:buAutoNum type="arabicPeriod"/>
            </a:pPr>
            <a:r>
              <a:rPr lang="en-US" dirty="0"/>
              <a:t>Enable editing.</a:t>
            </a:r>
          </a:p>
          <a:p>
            <a:pPr marL="457200" indent="-457200">
              <a:buAutoNum type="arabicPeriod"/>
            </a:pPr>
            <a:r>
              <a:rPr lang="en-US" dirty="0"/>
              <a:t>Add your event title to the slide.</a:t>
            </a:r>
          </a:p>
          <a:p>
            <a:pPr marL="457200" indent="-457200">
              <a:buAutoNum type="arabicPeriod"/>
            </a:pPr>
            <a:r>
              <a:rPr lang="en-US" dirty="0"/>
              <a:t>Click file, then Save As.</a:t>
            </a:r>
          </a:p>
          <a:p>
            <a:pPr marL="457200" indent="-457200">
              <a:buAutoNum type="arabicPeriod"/>
            </a:pPr>
            <a:r>
              <a:rPr lang="en-US" dirty="0"/>
              <a:t>Enter a file name and choose .jpg as the file type. Click save.</a:t>
            </a:r>
          </a:p>
          <a:p>
            <a:pPr marL="457200" indent="-457200"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Instructions for Mac users (PowerPoint):</a:t>
            </a:r>
          </a:p>
          <a:p>
            <a:pPr marL="457200" indent="-457200">
              <a:buAutoNum type="arabicPeriod"/>
            </a:pPr>
            <a:r>
              <a:rPr lang="en-US" dirty="0"/>
              <a:t>Add your event title to the slide.</a:t>
            </a:r>
          </a:p>
          <a:p>
            <a:pPr marL="457200" indent="-457200">
              <a:buAutoNum type="arabicPeriod"/>
            </a:pPr>
            <a:r>
              <a:rPr lang="en-US" dirty="0"/>
              <a:t>Click File, then Export, and choose the JPG file format. Click save.</a:t>
            </a:r>
          </a:p>
          <a:p>
            <a:pPr marL="457200" indent="-457200"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Instructions for Mac users (Keynote):</a:t>
            </a:r>
          </a:p>
          <a:p>
            <a:pPr marL="457200" indent="-457200">
              <a:buAutoNum type="arabicPeriod"/>
            </a:pPr>
            <a:r>
              <a:rPr lang="en-US" dirty="0"/>
              <a:t>Add your event title to the slide.</a:t>
            </a:r>
          </a:p>
          <a:p>
            <a:pPr marL="457200" indent="-457200">
              <a:buAutoNum type="arabicPeriod"/>
            </a:pPr>
            <a:r>
              <a:rPr lang="en-US" dirty="0"/>
              <a:t>Click File, then Export To, and select Images.</a:t>
            </a:r>
          </a:p>
          <a:p>
            <a:pPr marL="457200" indent="-457200">
              <a:buAutoNum type="arabicPeriod"/>
            </a:pPr>
            <a:r>
              <a:rPr lang="en-US" dirty="0"/>
              <a:t>Choose the JPEG file format, click next, enter a file name, and click Export.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CFF732-D06D-9349-B9FC-C6A4F8BDF7B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0927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6:notes"/>
          <p:cNvSpPr txBox="1">
            <a:spLocks noGrp="1"/>
          </p:cNvSpPr>
          <p:nvPr>
            <p:ph type="body" idx="1"/>
          </p:nvPr>
        </p:nvSpPr>
        <p:spPr>
          <a:xfrm>
            <a:off x="701040" y="4444861"/>
            <a:ext cx="5608320" cy="3636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25" tIns="46400" rIns="92825" bIns="464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3" name="Google Shape;31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54113"/>
            <a:ext cx="5543550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70857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9"/>
          </a:xfrm>
        </p:spPr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44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88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532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3763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220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0644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9085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7526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3019D-EACE-4447-B28A-0A623E7994B2}" type="datetimeFigureOut">
              <a:rPr lang="en-US" smtClean="0"/>
              <a:pPr/>
              <a:t>12/15/20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C19F5-6C3D-8248-848A-5286CC652867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438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3019D-EACE-4447-B28A-0A623E7994B2}" type="datetimeFigureOut">
              <a:rPr lang="en-US" smtClean="0"/>
              <a:pPr/>
              <a:t>12/15/20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C19F5-6C3D-8248-848A-5286CC652867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796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275041"/>
            <a:ext cx="1543050" cy="5850731"/>
          </a:xfrm>
        </p:spPr>
        <p:txBody>
          <a:bodyPr vert="eaVert"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4" y="275041"/>
            <a:ext cx="4476750" cy="5850731"/>
          </a:xfrm>
        </p:spPr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3019D-EACE-4447-B28A-0A623E7994B2}" type="datetimeFigureOut">
              <a:rPr lang="en-US" smtClean="0"/>
              <a:pPr/>
              <a:t>12/15/20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C19F5-6C3D-8248-848A-5286CC652867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394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vent Title - Burgand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0EF6E-078E-F541-B16A-D9DBE36B222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1349" y="2891118"/>
            <a:ext cx="8161302" cy="1754841"/>
          </a:xfrm>
        </p:spPr>
        <p:txBody>
          <a:bodyPr anchor="ctr">
            <a:normAutofit/>
          </a:bodyPr>
          <a:lstStyle>
            <a:lvl1pPr algn="ctr">
              <a:defRPr sz="7500"/>
            </a:lvl1pPr>
          </a:lstStyle>
          <a:p>
            <a:r>
              <a:rPr lang="en-US" dirty="0"/>
              <a:t>Click to edit Event Title</a:t>
            </a:r>
          </a:p>
        </p:txBody>
      </p:sp>
    </p:spTree>
    <p:extLst>
      <p:ext uri="{BB962C8B-B14F-4D97-AF65-F5344CB8AC3E}">
        <p14:creationId xmlns:p14="http://schemas.microsoft.com/office/powerpoint/2010/main" val="39664096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running copy">
  <p:cSld name="Title + running cop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0"/>
          <p:cNvSpPr txBox="1">
            <a:spLocks noGrp="1"/>
          </p:cNvSpPr>
          <p:nvPr>
            <p:ph type="title"/>
          </p:nvPr>
        </p:nvSpPr>
        <p:spPr>
          <a:xfrm>
            <a:off x="228600" y="457200"/>
            <a:ext cx="8229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000" b="1" i="0" u="none" strike="noStrike" cap="none">
                <a:solidFill>
                  <a:srgbClr val="595959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0" u="none" strike="noStrike" cap="none">
                <a:solidFill>
                  <a:srgbClr val="06305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0" u="none" strike="noStrike" cap="none">
                <a:solidFill>
                  <a:srgbClr val="06305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0" u="none" strike="noStrike" cap="none">
                <a:solidFill>
                  <a:srgbClr val="06305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0" u="none" strike="noStrike" cap="none">
                <a:solidFill>
                  <a:srgbClr val="06305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0" u="none" strike="noStrike" cap="none">
                <a:solidFill>
                  <a:srgbClr val="06305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0" u="none" strike="noStrike" cap="none">
                <a:solidFill>
                  <a:srgbClr val="06305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0" u="none" strike="noStrike" cap="none">
                <a:solidFill>
                  <a:srgbClr val="06305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0" u="none" strike="noStrike" cap="none">
                <a:solidFill>
                  <a:srgbClr val="06305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30"/>
          <p:cNvSpPr txBox="1">
            <a:spLocks noGrp="1"/>
          </p:cNvSpPr>
          <p:nvPr>
            <p:ph type="body" idx="1"/>
          </p:nvPr>
        </p:nvSpPr>
        <p:spPr>
          <a:xfrm>
            <a:off x="457200" y="1203117"/>
            <a:ext cx="8229600" cy="3826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914400" marR="0" lvl="0" indent="-457200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rgbClr val="800000"/>
              </a:buClr>
              <a:buSzPts val="2400"/>
              <a:buFont typeface="Arimo"/>
              <a:buNone/>
              <a:defRPr sz="4800" b="0" i="0" u="none" strike="noStrike" cap="non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1828800" marR="0" lvl="1" indent="-457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63052"/>
              </a:buClr>
              <a:buSzPts val="1600"/>
              <a:buFont typeface="Noto Sans Symbols"/>
              <a:buNone/>
              <a:defRPr sz="4000" b="0" i="0" u="none" strike="noStrike" cap="non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2743200" marR="0" lvl="2" indent="-4572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800000"/>
              </a:buClr>
              <a:buSzPts val="1800"/>
              <a:buFont typeface="Open Sans"/>
              <a:buNone/>
              <a:defRPr sz="3600" b="0" i="0" u="none" strike="noStrike" cap="non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3657600" marR="0" lvl="3" indent="-457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  <a:defRPr sz="3200" b="0" i="0" u="none" strike="noStrike" cap="non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4572000" marR="0" lvl="4" indent="-457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00000"/>
              </a:buClr>
              <a:buSzPts val="1600"/>
              <a:buFont typeface="Courier New"/>
              <a:buNone/>
              <a:defRPr sz="3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5486400" marR="0" lvl="5" indent="-711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00000"/>
              </a:buClr>
              <a:buSzPts val="2000"/>
              <a:buFont typeface="Arial Black"/>
              <a:buChar char="►"/>
              <a:defRPr sz="4000" b="0" i="0" u="none" strike="noStrike" cap="none">
                <a:solidFill>
                  <a:srgbClr val="06305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6400800" marR="0" lvl="6" indent="-711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00000"/>
              </a:buClr>
              <a:buSzPts val="2000"/>
              <a:buFont typeface="Arial Black"/>
              <a:buChar char="►"/>
              <a:defRPr sz="4000" b="0" i="0" u="none" strike="noStrike" cap="none">
                <a:solidFill>
                  <a:srgbClr val="06305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7315200" marR="0" lvl="7" indent="-711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00000"/>
              </a:buClr>
              <a:buSzPts val="2000"/>
              <a:buFont typeface="Arial Black"/>
              <a:buChar char="►"/>
              <a:defRPr sz="4000" b="0" i="0" u="none" strike="noStrike" cap="none">
                <a:solidFill>
                  <a:srgbClr val="06305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8229600" marR="0" lvl="8" indent="-711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00000"/>
              </a:buClr>
              <a:buSzPts val="2000"/>
              <a:buFont typeface="Arial Black"/>
              <a:buChar char="►"/>
              <a:defRPr sz="4000" b="0" i="0" u="none" strike="noStrike" cap="none">
                <a:solidFill>
                  <a:srgbClr val="06305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23" name="Google Shape;23;p30"/>
          <p:cNvCxnSpPr/>
          <p:nvPr/>
        </p:nvCxnSpPr>
        <p:spPr>
          <a:xfrm>
            <a:off x="304800" y="942435"/>
            <a:ext cx="533400" cy="0"/>
          </a:xfrm>
          <a:prstGeom prst="straightConnector1">
            <a:avLst/>
          </a:prstGeom>
          <a:noFill/>
          <a:ln w="28575" cap="flat" cmpd="sng">
            <a:solidFill>
              <a:srgbClr val="800000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57138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nt Title - Cl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0EF6E-078E-F541-B16A-D9DBE36B222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1349" y="2891118"/>
            <a:ext cx="8161302" cy="1754841"/>
          </a:xfrm>
        </p:spPr>
        <p:txBody>
          <a:bodyPr anchor="ctr">
            <a:normAutofit/>
          </a:bodyPr>
          <a:lstStyle>
            <a:lvl1pPr algn="ctr">
              <a:defRPr sz="10000"/>
            </a:lvl1pPr>
          </a:lstStyle>
          <a:p>
            <a:r>
              <a:rPr lang="en-US" dirty="0"/>
              <a:t>Click to edit Event Title</a:t>
            </a:r>
          </a:p>
        </p:txBody>
      </p:sp>
    </p:spTree>
    <p:extLst>
      <p:ext uri="{BB962C8B-B14F-4D97-AF65-F5344CB8AC3E}">
        <p14:creationId xmlns:p14="http://schemas.microsoft.com/office/powerpoint/2010/main" val="588652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vent Title - Burgand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0EF6E-078E-F541-B16A-D9DBE36B222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1349" y="2891118"/>
            <a:ext cx="8161302" cy="1754841"/>
          </a:xfrm>
        </p:spPr>
        <p:txBody>
          <a:bodyPr anchor="ctr">
            <a:normAutofit/>
          </a:bodyPr>
          <a:lstStyle>
            <a:lvl1pPr algn="ctr">
              <a:defRPr sz="10000"/>
            </a:lvl1pPr>
          </a:lstStyle>
          <a:p>
            <a:r>
              <a:rPr lang="en-US" dirty="0"/>
              <a:t>Click to edit Event Title</a:t>
            </a:r>
          </a:p>
        </p:txBody>
      </p:sp>
    </p:spTree>
    <p:extLst>
      <p:ext uri="{BB962C8B-B14F-4D97-AF65-F5344CB8AC3E}">
        <p14:creationId xmlns:p14="http://schemas.microsoft.com/office/powerpoint/2010/main" val="2674675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3019D-EACE-4447-B28A-0A623E7994B2}" type="datetimeFigureOut">
              <a:rPr lang="en-US" smtClean="0"/>
              <a:pPr/>
              <a:t>12/15/20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C19F5-6C3D-8248-848A-5286CC652867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572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80"/>
            <a:ext cx="7772400" cy="1021556"/>
          </a:xfrm>
        </p:spPr>
        <p:txBody>
          <a:bodyPr anchor="t"/>
          <a:lstStyle>
            <a:lvl1pPr algn="l">
              <a:defRPr sz="7384" b="1" cap="all"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3692">
                <a:solidFill>
                  <a:schemeClr val="tx1">
                    <a:tint val="75000"/>
                  </a:schemeClr>
                </a:solidFill>
              </a:defRPr>
            </a:lvl1pPr>
            <a:lvl2pPr marL="844082" indent="0">
              <a:buNone/>
              <a:defRPr sz="3324">
                <a:solidFill>
                  <a:schemeClr val="tx1">
                    <a:tint val="75000"/>
                  </a:schemeClr>
                </a:solidFill>
              </a:defRPr>
            </a:lvl2pPr>
            <a:lvl3pPr marL="1688166" indent="0">
              <a:buNone/>
              <a:defRPr sz="2954">
                <a:solidFill>
                  <a:schemeClr val="tx1">
                    <a:tint val="75000"/>
                  </a:schemeClr>
                </a:solidFill>
              </a:defRPr>
            </a:lvl3pPr>
            <a:lvl4pPr marL="2532248" indent="0">
              <a:buNone/>
              <a:defRPr sz="2584">
                <a:solidFill>
                  <a:schemeClr val="tx1">
                    <a:tint val="75000"/>
                  </a:schemeClr>
                </a:solidFill>
              </a:defRPr>
            </a:lvl4pPr>
            <a:lvl5pPr marL="3376330" indent="0">
              <a:buNone/>
              <a:defRPr sz="2584">
                <a:solidFill>
                  <a:schemeClr val="tx1">
                    <a:tint val="75000"/>
                  </a:schemeClr>
                </a:solidFill>
              </a:defRPr>
            </a:lvl5pPr>
            <a:lvl6pPr marL="4220414" indent="0">
              <a:buNone/>
              <a:defRPr sz="2584">
                <a:solidFill>
                  <a:schemeClr val="tx1">
                    <a:tint val="75000"/>
                  </a:schemeClr>
                </a:solidFill>
              </a:defRPr>
            </a:lvl6pPr>
            <a:lvl7pPr marL="5064496" indent="0">
              <a:buNone/>
              <a:defRPr sz="2584">
                <a:solidFill>
                  <a:schemeClr val="tx1">
                    <a:tint val="75000"/>
                  </a:schemeClr>
                </a:solidFill>
              </a:defRPr>
            </a:lvl7pPr>
            <a:lvl8pPr marL="5908578" indent="0">
              <a:buNone/>
              <a:defRPr sz="2584">
                <a:solidFill>
                  <a:schemeClr val="tx1">
                    <a:tint val="75000"/>
                  </a:schemeClr>
                </a:solidFill>
              </a:defRPr>
            </a:lvl8pPr>
            <a:lvl9pPr marL="6752662" indent="0">
              <a:buNone/>
              <a:defRPr sz="258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3019D-EACE-4447-B28A-0A623E7994B2}" type="datetimeFigureOut">
              <a:rPr lang="en-US" smtClean="0"/>
              <a:pPr/>
              <a:t>12/15/20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C19F5-6C3D-8248-848A-5286CC652867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728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4" y="1600201"/>
            <a:ext cx="3009900" cy="4525566"/>
          </a:xfrm>
        </p:spPr>
        <p:txBody>
          <a:bodyPr/>
          <a:lstStyle>
            <a:lvl1pPr>
              <a:defRPr sz="5170"/>
            </a:lvl1pPr>
            <a:lvl2pPr>
              <a:defRPr sz="4430"/>
            </a:lvl2pPr>
            <a:lvl3pPr>
              <a:defRPr sz="3692"/>
            </a:lvl3pPr>
            <a:lvl4pPr>
              <a:defRPr sz="3324"/>
            </a:lvl4pPr>
            <a:lvl5pPr>
              <a:defRPr sz="3324"/>
            </a:lvl5pPr>
            <a:lvl6pPr>
              <a:defRPr sz="3324"/>
            </a:lvl6pPr>
            <a:lvl7pPr>
              <a:defRPr sz="3324"/>
            </a:lvl7pPr>
            <a:lvl8pPr>
              <a:defRPr sz="3324"/>
            </a:lvl8pPr>
            <a:lvl9pPr>
              <a:defRPr sz="3324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4" y="1600201"/>
            <a:ext cx="3009900" cy="4525566"/>
          </a:xfrm>
        </p:spPr>
        <p:txBody>
          <a:bodyPr/>
          <a:lstStyle>
            <a:lvl1pPr>
              <a:defRPr sz="5170"/>
            </a:lvl1pPr>
            <a:lvl2pPr>
              <a:defRPr sz="4430"/>
            </a:lvl2pPr>
            <a:lvl3pPr>
              <a:defRPr sz="3692"/>
            </a:lvl3pPr>
            <a:lvl4pPr>
              <a:defRPr sz="3324"/>
            </a:lvl4pPr>
            <a:lvl5pPr>
              <a:defRPr sz="3324"/>
            </a:lvl5pPr>
            <a:lvl6pPr>
              <a:defRPr sz="3324"/>
            </a:lvl6pPr>
            <a:lvl7pPr>
              <a:defRPr sz="3324"/>
            </a:lvl7pPr>
            <a:lvl8pPr>
              <a:defRPr sz="3324"/>
            </a:lvl8pPr>
            <a:lvl9pPr>
              <a:defRPr sz="3324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3019D-EACE-4447-B28A-0A623E7994B2}" type="datetimeFigureOut">
              <a:rPr lang="en-US" smtClean="0"/>
              <a:pPr/>
              <a:t>12/15/20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C19F5-6C3D-8248-848A-5286CC652867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604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151335"/>
            <a:ext cx="4040188" cy="479822"/>
          </a:xfrm>
        </p:spPr>
        <p:txBody>
          <a:bodyPr anchor="b"/>
          <a:lstStyle>
            <a:lvl1pPr marL="0" indent="0">
              <a:buNone/>
              <a:defRPr sz="4430" b="1"/>
            </a:lvl1pPr>
            <a:lvl2pPr marL="844082" indent="0">
              <a:buNone/>
              <a:defRPr sz="3692" b="1"/>
            </a:lvl2pPr>
            <a:lvl3pPr marL="1688166" indent="0">
              <a:buNone/>
              <a:defRPr sz="3324" b="1"/>
            </a:lvl3pPr>
            <a:lvl4pPr marL="2532248" indent="0">
              <a:buNone/>
              <a:defRPr sz="2954" b="1"/>
            </a:lvl4pPr>
            <a:lvl5pPr marL="3376330" indent="0">
              <a:buNone/>
              <a:defRPr sz="2954" b="1"/>
            </a:lvl5pPr>
            <a:lvl6pPr marL="4220414" indent="0">
              <a:buNone/>
              <a:defRPr sz="2954" b="1"/>
            </a:lvl6pPr>
            <a:lvl7pPr marL="5064496" indent="0">
              <a:buNone/>
              <a:defRPr sz="2954" b="1"/>
            </a:lvl7pPr>
            <a:lvl8pPr marL="5908578" indent="0">
              <a:buNone/>
              <a:defRPr sz="2954" b="1"/>
            </a:lvl8pPr>
            <a:lvl9pPr marL="6752662" indent="0">
              <a:buNone/>
              <a:defRPr sz="2954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1631156"/>
            <a:ext cx="4040188" cy="2963466"/>
          </a:xfrm>
        </p:spPr>
        <p:txBody>
          <a:bodyPr/>
          <a:lstStyle>
            <a:lvl1pPr>
              <a:defRPr sz="4430"/>
            </a:lvl1pPr>
            <a:lvl2pPr>
              <a:defRPr sz="3692"/>
            </a:lvl2pPr>
            <a:lvl3pPr>
              <a:defRPr sz="3324"/>
            </a:lvl3pPr>
            <a:lvl4pPr>
              <a:defRPr sz="2954"/>
            </a:lvl4pPr>
            <a:lvl5pPr>
              <a:defRPr sz="2954"/>
            </a:lvl5pPr>
            <a:lvl6pPr>
              <a:defRPr sz="2954"/>
            </a:lvl6pPr>
            <a:lvl7pPr>
              <a:defRPr sz="2954"/>
            </a:lvl7pPr>
            <a:lvl8pPr>
              <a:defRPr sz="2954"/>
            </a:lvl8pPr>
            <a:lvl9pPr>
              <a:defRPr sz="2954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4" cy="479822"/>
          </a:xfrm>
        </p:spPr>
        <p:txBody>
          <a:bodyPr anchor="b"/>
          <a:lstStyle>
            <a:lvl1pPr marL="0" indent="0">
              <a:buNone/>
              <a:defRPr sz="4430" b="1"/>
            </a:lvl1pPr>
            <a:lvl2pPr marL="844082" indent="0">
              <a:buNone/>
              <a:defRPr sz="3692" b="1"/>
            </a:lvl2pPr>
            <a:lvl3pPr marL="1688166" indent="0">
              <a:buNone/>
              <a:defRPr sz="3324" b="1"/>
            </a:lvl3pPr>
            <a:lvl4pPr marL="2532248" indent="0">
              <a:buNone/>
              <a:defRPr sz="2954" b="1"/>
            </a:lvl4pPr>
            <a:lvl5pPr marL="3376330" indent="0">
              <a:buNone/>
              <a:defRPr sz="2954" b="1"/>
            </a:lvl5pPr>
            <a:lvl6pPr marL="4220414" indent="0">
              <a:buNone/>
              <a:defRPr sz="2954" b="1"/>
            </a:lvl6pPr>
            <a:lvl7pPr marL="5064496" indent="0">
              <a:buNone/>
              <a:defRPr sz="2954" b="1"/>
            </a:lvl7pPr>
            <a:lvl8pPr marL="5908578" indent="0">
              <a:buNone/>
              <a:defRPr sz="2954" b="1"/>
            </a:lvl8pPr>
            <a:lvl9pPr marL="6752662" indent="0">
              <a:buNone/>
              <a:defRPr sz="2954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4" cy="2963466"/>
          </a:xfrm>
        </p:spPr>
        <p:txBody>
          <a:bodyPr/>
          <a:lstStyle>
            <a:lvl1pPr>
              <a:defRPr sz="4430"/>
            </a:lvl1pPr>
            <a:lvl2pPr>
              <a:defRPr sz="3692"/>
            </a:lvl2pPr>
            <a:lvl3pPr>
              <a:defRPr sz="3324"/>
            </a:lvl3pPr>
            <a:lvl4pPr>
              <a:defRPr sz="2954"/>
            </a:lvl4pPr>
            <a:lvl5pPr>
              <a:defRPr sz="2954"/>
            </a:lvl5pPr>
            <a:lvl6pPr>
              <a:defRPr sz="2954"/>
            </a:lvl6pPr>
            <a:lvl7pPr>
              <a:defRPr sz="2954"/>
            </a:lvl7pPr>
            <a:lvl8pPr>
              <a:defRPr sz="2954"/>
            </a:lvl8pPr>
            <a:lvl9pPr>
              <a:defRPr sz="2954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3019D-EACE-4447-B28A-0A623E7994B2}" type="datetimeFigureOut">
              <a:rPr lang="en-US" smtClean="0"/>
              <a:pPr/>
              <a:t>12/15/20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C19F5-6C3D-8248-848A-5286CC652867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343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3019D-EACE-4447-B28A-0A623E7994B2}" type="datetimeFigureOut">
              <a:rPr lang="en-US" smtClean="0"/>
              <a:pPr/>
              <a:t>12/15/20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C19F5-6C3D-8248-848A-5286CC652867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260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3019D-EACE-4447-B28A-0A623E7994B2}" type="datetimeFigureOut">
              <a:rPr lang="en-US" smtClean="0"/>
              <a:pPr/>
              <a:t>12/15/20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C19F5-6C3D-8248-848A-5286CC652867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723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8"/>
            <a:ext cx="3008313" cy="871538"/>
          </a:xfrm>
        </p:spPr>
        <p:txBody>
          <a:bodyPr anchor="b"/>
          <a:lstStyle>
            <a:lvl1pPr algn="l">
              <a:defRPr sz="3692" b="1"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4" y="204793"/>
            <a:ext cx="5111751" cy="4389835"/>
          </a:xfrm>
        </p:spPr>
        <p:txBody>
          <a:bodyPr/>
          <a:lstStyle>
            <a:lvl1pPr>
              <a:defRPr sz="5908"/>
            </a:lvl1pPr>
            <a:lvl2pPr>
              <a:defRPr sz="5170"/>
            </a:lvl2pPr>
            <a:lvl3pPr>
              <a:defRPr sz="4430"/>
            </a:lvl3pPr>
            <a:lvl4pPr>
              <a:defRPr sz="3692"/>
            </a:lvl4pPr>
            <a:lvl5pPr>
              <a:defRPr sz="3692"/>
            </a:lvl5pPr>
            <a:lvl6pPr>
              <a:defRPr sz="3692"/>
            </a:lvl6pPr>
            <a:lvl7pPr>
              <a:defRPr sz="3692"/>
            </a:lvl7pPr>
            <a:lvl8pPr>
              <a:defRPr sz="3692"/>
            </a:lvl8pPr>
            <a:lvl9pPr>
              <a:defRPr sz="3692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2584"/>
            </a:lvl1pPr>
            <a:lvl2pPr marL="844082" indent="0">
              <a:buNone/>
              <a:defRPr sz="2216"/>
            </a:lvl2pPr>
            <a:lvl3pPr marL="1688166" indent="0">
              <a:buNone/>
              <a:defRPr sz="1846"/>
            </a:lvl3pPr>
            <a:lvl4pPr marL="2532248" indent="0">
              <a:buNone/>
              <a:defRPr sz="1662"/>
            </a:lvl4pPr>
            <a:lvl5pPr marL="3376330" indent="0">
              <a:buNone/>
              <a:defRPr sz="1662"/>
            </a:lvl5pPr>
            <a:lvl6pPr marL="4220414" indent="0">
              <a:buNone/>
              <a:defRPr sz="1662"/>
            </a:lvl6pPr>
            <a:lvl7pPr marL="5064496" indent="0">
              <a:buNone/>
              <a:defRPr sz="1662"/>
            </a:lvl7pPr>
            <a:lvl8pPr marL="5908578" indent="0">
              <a:buNone/>
              <a:defRPr sz="1662"/>
            </a:lvl8pPr>
            <a:lvl9pPr marL="6752662" indent="0">
              <a:buNone/>
              <a:defRPr sz="1662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3019D-EACE-4447-B28A-0A623E7994B2}" type="datetimeFigureOut">
              <a:rPr lang="en-US" smtClean="0"/>
              <a:pPr/>
              <a:t>12/15/20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C19F5-6C3D-8248-848A-5286CC652867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091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3692" b="1"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5908"/>
            </a:lvl1pPr>
            <a:lvl2pPr marL="844082" indent="0">
              <a:buNone/>
              <a:defRPr sz="5170"/>
            </a:lvl2pPr>
            <a:lvl3pPr marL="1688166" indent="0">
              <a:buNone/>
              <a:defRPr sz="4430"/>
            </a:lvl3pPr>
            <a:lvl4pPr marL="2532248" indent="0">
              <a:buNone/>
              <a:defRPr sz="3692"/>
            </a:lvl4pPr>
            <a:lvl5pPr marL="3376330" indent="0">
              <a:buNone/>
              <a:defRPr sz="3692"/>
            </a:lvl5pPr>
            <a:lvl6pPr marL="4220414" indent="0">
              <a:buNone/>
              <a:defRPr sz="3692"/>
            </a:lvl6pPr>
            <a:lvl7pPr marL="5064496" indent="0">
              <a:buNone/>
              <a:defRPr sz="3692"/>
            </a:lvl7pPr>
            <a:lvl8pPr marL="5908578" indent="0">
              <a:buNone/>
              <a:defRPr sz="3692"/>
            </a:lvl8pPr>
            <a:lvl9pPr marL="6752662" indent="0">
              <a:buNone/>
              <a:defRPr sz="3692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2584"/>
            </a:lvl1pPr>
            <a:lvl2pPr marL="844082" indent="0">
              <a:buNone/>
              <a:defRPr sz="2216"/>
            </a:lvl2pPr>
            <a:lvl3pPr marL="1688166" indent="0">
              <a:buNone/>
              <a:defRPr sz="1846"/>
            </a:lvl3pPr>
            <a:lvl4pPr marL="2532248" indent="0">
              <a:buNone/>
              <a:defRPr sz="1662"/>
            </a:lvl4pPr>
            <a:lvl5pPr marL="3376330" indent="0">
              <a:buNone/>
              <a:defRPr sz="1662"/>
            </a:lvl5pPr>
            <a:lvl6pPr marL="4220414" indent="0">
              <a:buNone/>
              <a:defRPr sz="1662"/>
            </a:lvl6pPr>
            <a:lvl7pPr marL="5064496" indent="0">
              <a:buNone/>
              <a:defRPr sz="1662"/>
            </a:lvl7pPr>
            <a:lvl8pPr marL="5908578" indent="0">
              <a:buNone/>
              <a:defRPr sz="1662"/>
            </a:lvl8pPr>
            <a:lvl9pPr marL="6752662" indent="0">
              <a:buNone/>
              <a:defRPr sz="1662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3019D-EACE-4447-B28A-0A623E7994B2}" type="datetimeFigureOut">
              <a:rPr lang="en-US" smtClean="0"/>
              <a:pPr/>
              <a:t>12/15/20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C19F5-6C3D-8248-848A-5286CC652867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199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5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21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3019D-EACE-4447-B28A-0A623E7994B2}" type="datetimeFigureOut">
              <a:rPr lang="en-US" smtClean="0"/>
              <a:pPr/>
              <a:t>12/15/20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21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1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6C19F5-6C3D-8248-848A-5286CC652867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454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6" r:id="rId13"/>
  </p:sldLayoutIdLst>
  <p:txStyles>
    <p:titleStyle>
      <a:lvl1pPr algn="ctr" defTabSz="844082" rtl="0" eaLnBrk="1" latinLnBrk="0" hangingPunct="1">
        <a:spcBef>
          <a:spcPct val="0"/>
        </a:spcBef>
        <a:buNone/>
        <a:defRPr sz="81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33062" indent="-633062" algn="l" defTabSz="844082" rtl="0" eaLnBrk="1" latinLnBrk="0" hangingPunct="1">
        <a:spcBef>
          <a:spcPct val="20000"/>
        </a:spcBef>
        <a:buFont typeface="Arial"/>
        <a:buChar char="•"/>
        <a:defRPr sz="5908" kern="1200">
          <a:solidFill>
            <a:schemeClr val="tx1"/>
          </a:solidFill>
          <a:latin typeface="+mn-lt"/>
          <a:ea typeface="+mn-ea"/>
          <a:cs typeface="+mn-cs"/>
        </a:defRPr>
      </a:lvl1pPr>
      <a:lvl2pPr marL="1371634" indent="-527552" algn="l" defTabSz="844082" rtl="0" eaLnBrk="1" latinLnBrk="0" hangingPunct="1">
        <a:spcBef>
          <a:spcPct val="20000"/>
        </a:spcBef>
        <a:buFont typeface="Arial"/>
        <a:buChar char="–"/>
        <a:defRPr sz="5170" kern="1200">
          <a:solidFill>
            <a:schemeClr val="tx1"/>
          </a:solidFill>
          <a:latin typeface="+mn-lt"/>
          <a:ea typeface="+mn-ea"/>
          <a:cs typeface="+mn-cs"/>
        </a:defRPr>
      </a:lvl2pPr>
      <a:lvl3pPr marL="2110206" indent="-422042" algn="l" defTabSz="844082" rtl="0" eaLnBrk="1" latinLnBrk="0" hangingPunct="1">
        <a:spcBef>
          <a:spcPct val="20000"/>
        </a:spcBef>
        <a:buFont typeface="Arial"/>
        <a:buChar char="•"/>
        <a:defRPr sz="4430" kern="1200">
          <a:solidFill>
            <a:schemeClr val="tx1"/>
          </a:solidFill>
          <a:latin typeface="+mn-lt"/>
          <a:ea typeface="+mn-ea"/>
          <a:cs typeface="+mn-cs"/>
        </a:defRPr>
      </a:lvl3pPr>
      <a:lvl4pPr marL="2954290" indent="-422042" algn="l" defTabSz="844082" rtl="0" eaLnBrk="1" latinLnBrk="0" hangingPunct="1">
        <a:spcBef>
          <a:spcPct val="20000"/>
        </a:spcBef>
        <a:buFont typeface="Arial"/>
        <a:buChar char="–"/>
        <a:defRPr sz="3692" kern="1200">
          <a:solidFill>
            <a:schemeClr val="tx1"/>
          </a:solidFill>
          <a:latin typeface="+mn-lt"/>
          <a:ea typeface="+mn-ea"/>
          <a:cs typeface="+mn-cs"/>
        </a:defRPr>
      </a:lvl4pPr>
      <a:lvl5pPr marL="3798372" indent="-422042" algn="l" defTabSz="844082" rtl="0" eaLnBrk="1" latinLnBrk="0" hangingPunct="1">
        <a:spcBef>
          <a:spcPct val="20000"/>
        </a:spcBef>
        <a:buFont typeface="Arial"/>
        <a:buChar char="»"/>
        <a:defRPr sz="3692" kern="1200">
          <a:solidFill>
            <a:schemeClr val="tx1"/>
          </a:solidFill>
          <a:latin typeface="+mn-lt"/>
          <a:ea typeface="+mn-ea"/>
          <a:cs typeface="+mn-cs"/>
        </a:defRPr>
      </a:lvl5pPr>
      <a:lvl6pPr marL="4642454" indent="-422042" algn="l" defTabSz="844082" rtl="0" eaLnBrk="1" latinLnBrk="0" hangingPunct="1">
        <a:spcBef>
          <a:spcPct val="20000"/>
        </a:spcBef>
        <a:buFont typeface="Arial"/>
        <a:buChar char="•"/>
        <a:defRPr sz="3692" kern="1200">
          <a:solidFill>
            <a:schemeClr val="tx1"/>
          </a:solidFill>
          <a:latin typeface="+mn-lt"/>
          <a:ea typeface="+mn-ea"/>
          <a:cs typeface="+mn-cs"/>
        </a:defRPr>
      </a:lvl6pPr>
      <a:lvl7pPr marL="5486538" indent="-422042" algn="l" defTabSz="844082" rtl="0" eaLnBrk="1" latinLnBrk="0" hangingPunct="1">
        <a:spcBef>
          <a:spcPct val="20000"/>
        </a:spcBef>
        <a:buFont typeface="Arial"/>
        <a:buChar char="•"/>
        <a:defRPr sz="3692" kern="1200">
          <a:solidFill>
            <a:schemeClr val="tx1"/>
          </a:solidFill>
          <a:latin typeface="+mn-lt"/>
          <a:ea typeface="+mn-ea"/>
          <a:cs typeface="+mn-cs"/>
        </a:defRPr>
      </a:lvl7pPr>
      <a:lvl8pPr marL="6330620" indent="-422042" algn="l" defTabSz="844082" rtl="0" eaLnBrk="1" latinLnBrk="0" hangingPunct="1">
        <a:spcBef>
          <a:spcPct val="20000"/>
        </a:spcBef>
        <a:buFont typeface="Arial"/>
        <a:buChar char="•"/>
        <a:defRPr sz="3692" kern="1200">
          <a:solidFill>
            <a:schemeClr val="tx1"/>
          </a:solidFill>
          <a:latin typeface="+mn-lt"/>
          <a:ea typeface="+mn-ea"/>
          <a:cs typeface="+mn-cs"/>
        </a:defRPr>
      </a:lvl8pPr>
      <a:lvl9pPr marL="7174702" indent="-422042" algn="l" defTabSz="844082" rtl="0" eaLnBrk="1" latinLnBrk="0" hangingPunct="1">
        <a:spcBef>
          <a:spcPct val="20000"/>
        </a:spcBef>
        <a:buFont typeface="Arial"/>
        <a:buChar char="•"/>
        <a:defRPr sz="36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4082" rtl="0" eaLnBrk="1" latinLnBrk="0" hangingPunct="1">
        <a:defRPr sz="3324" kern="1200">
          <a:solidFill>
            <a:schemeClr val="tx1"/>
          </a:solidFill>
          <a:latin typeface="+mn-lt"/>
          <a:ea typeface="+mn-ea"/>
          <a:cs typeface="+mn-cs"/>
        </a:defRPr>
      </a:lvl1pPr>
      <a:lvl2pPr marL="844082" algn="l" defTabSz="844082" rtl="0" eaLnBrk="1" latinLnBrk="0" hangingPunct="1">
        <a:defRPr sz="3324" kern="1200">
          <a:solidFill>
            <a:schemeClr val="tx1"/>
          </a:solidFill>
          <a:latin typeface="+mn-lt"/>
          <a:ea typeface="+mn-ea"/>
          <a:cs typeface="+mn-cs"/>
        </a:defRPr>
      </a:lvl2pPr>
      <a:lvl3pPr marL="1688166" algn="l" defTabSz="844082" rtl="0" eaLnBrk="1" latinLnBrk="0" hangingPunct="1">
        <a:defRPr sz="3324" kern="1200">
          <a:solidFill>
            <a:schemeClr val="tx1"/>
          </a:solidFill>
          <a:latin typeface="+mn-lt"/>
          <a:ea typeface="+mn-ea"/>
          <a:cs typeface="+mn-cs"/>
        </a:defRPr>
      </a:lvl3pPr>
      <a:lvl4pPr marL="2532248" algn="l" defTabSz="844082" rtl="0" eaLnBrk="1" latinLnBrk="0" hangingPunct="1">
        <a:defRPr sz="3324" kern="1200">
          <a:solidFill>
            <a:schemeClr val="tx1"/>
          </a:solidFill>
          <a:latin typeface="+mn-lt"/>
          <a:ea typeface="+mn-ea"/>
          <a:cs typeface="+mn-cs"/>
        </a:defRPr>
      </a:lvl4pPr>
      <a:lvl5pPr marL="3376330" algn="l" defTabSz="844082" rtl="0" eaLnBrk="1" latinLnBrk="0" hangingPunct="1">
        <a:defRPr sz="3324" kern="1200">
          <a:solidFill>
            <a:schemeClr val="tx1"/>
          </a:solidFill>
          <a:latin typeface="+mn-lt"/>
          <a:ea typeface="+mn-ea"/>
          <a:cs typeface="+mn-cs"/>
        </a:defRPr>
      </a:lvl5pPr>
      <a:lvl6pPr marL="4220414" algn="l" defTabSz="844082" rtl="0" eaLnBrk="1" latinLnBrk="0" hangingPunct="1">
        <a:defRPr sz="3324" kern="1200">
          <a:solidFill>
            <a:schemeClr val="tx1"/>
          </a:solidFill>
          <a:latin typeface="+mn-lt"/>
          <a:ea typeface="+mn-ea"/>
          <a:cs typeface="+mn-cs"/>
        </a:defRPr>
      </a:lvl6pPr>
      <a:lvl7pPr marL="5064496" algn="l" defTabSz="844082" rtl="0" eaLnBrk="1" latinLnBrk="0" hangingPunct="1">
        <a:defRPr sz="3324" kern="1200">
          <a:solidFill>
            <a:schemeClr val="tx1"/>
          </a:solidFill>
          <a:latin typeface="+mn-lt"/>
          <a:ea typeface="+mn-ea"/>
          <a:cs typeface="+mn-cs"/>
        </a:defRPr>
      </a:lvl7pPr>
      <a:lvl8pPr marL="5908578" algn="l" defTabSz="844082" rtl="0" eaLnBrk="1" latinLnBrk="0" hangingPunct="1">
        <a:defRPr sz="3324" kern="1200">
          <a:solidFill>
            <a:schemeClr val="tx1"/>
          </a:solidFill>
          <a:latin typeface="+mn-lt"/>
          <a:ea typeface="+mn-ea"/>
          <a:cs typeface="+mn-cs"/>
        </a:defRPr>
      </a:lvl8pPr>
      <a:lvl9pPr marL="6752662" algn="l" defTabSz="844082" rtl="0" eaLnBrk="1" latinLnBrk="0" hangingPunct="1">
        <a:defRPr sz="33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F4A8F0-F860-1A44-AB4A-898D32752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568" y="2891118"/>
            <a:ext cx="7886864" cy="17548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Event Title</a:t>
            </a:r>
          </a:p>
        </p:txBody>
      </p:sp>
    </p:spTree>
    <p:extLst>
      <p:ext uri="{BB962C8B-B14F-4D97-AF65-F5344CB8AC3E}">
        <p14:creationId xmlns:p14="http://schemas.microsoft.com/office/powerpoint/2010/main" val="3099795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5" r:id="rId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100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AB1AC05-EC38-C74C-BBF2-144225D40F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022366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en-GB" b="1" dirty="0">
                <a:latin typeface="Montserrat" pitchFamily="2" charset="77"/>
              </a:rPr>
              <a:t>Template with all the Branding elements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1C17F3D-CA89-F847-A792-EFEA2A23204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2182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68AFEC47-7D81-0F48-B121-D449CFAC596E}"/>
              </a:ext>
            </a:extLst>
          </p:cNvPr>
          <p:cNvSpPr/>
          <p:nvPr/>
        </p:nvSpPr>
        <p:spPr>
          <a:xfrm>
            <a:off x="0" y="0"/>
            <a:ext cx="3853543" cy="1790891"/>
          </a:xfrm>
          <a:prstGeom prst="rect">
            <a:avLst/>
          </a:prstGeom>
          <a:solidFill>
            <a:srgbClr val="A5B7B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572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7E9909AB-8910-2F4B-8914-D5496D8D9B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931" y="298083"/>
            <a:ext cx="2720327" cy="1172554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D82BB097-84B4-0D48-A41B-8CB119DE50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3543" y="1985473"/>
            <a:ext cx="2720325" cy="1172554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AEA50824-3694-0641-BACA-1F0143A591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0916" y="3352609"/>
            <a:ext cx="2782919" cy="119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3817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tangolo 21">
            <a:extLst>
              <a:ext uri="{FF2B5EF4-FFF2-40B4-BE49-F238E27FC236}">
                <a16:creationId xmlns:a16="http://schemas.microsoft.com/office/drawing/2014/main" id="{AAC8E42E-AA24-A347-A6F7-F8126FB4AA1E}"/>
              </a:ext>
            </a:extLst>
          </p:cNvPr>
          <p:cNvSpPr/>
          <p:nvPr/>
        </p:nvSpPr>
        <p:spPr>
          <a:xfrm>
            <a:off x="6009618" y="-28175"/>
            <a:ext cx="3134382" cy="1482876"/>
          </a:xfrm>
          <a:prstGeom prst="rect">
            <a:avLst/>
          </a:prstGeom>
          <a:solidFill>
            <a:srgbClr val="FFEB8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572" dirty="0"/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D941DD7B-47B2-AD4E-AE57-BA5FAEAA6926}"/>
              </a:ext>
            </a:extLst>
          </p:cNvPr>
          <p:cNvSpPr/>
          <p:nvPr/>
        </p:nvSpPr>
        <p:spPr>
          <a:xfrm>
            <a:off x="0" y="0"/>
            <a:ext cx="3134382" cy="1469571"/>
          </a:xfrm>
          <a:prstGeom prst="rect">
            <a:avLst/>
          </a:prstGeom>
          <a:solidFill>
            <a:srgbClr val="A5B7B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572"/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013B972A-38D5-B949-8B9A-2BBDF2D45AA3}"/>
              </a:ext>
            </a:extLst>
          </p:cNvPr>
          <p:cNvSpPr/>
          <p:nvPr/>
        </p:nvSpPr>
        <p:spPr>
          <a:xfrm>
            <a:off x="0" y="3688800"/>
            <a:ext cx="9144000" cy="1482876"/>
          </a:xfrm>
          <a:prstGeom prst="rect">
            <a:avLst/>
          </a:prstGeom>
          <a:solidFill>
            <a:srgbClr val="00406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572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8245ECB4-D1EE-E04F-B763-FF798C8FA7DD}"/>
              </a:ext>
            </a:extLst>
          </p:cNvPr>
          <p:cNvSpPr/>
          <p:nvPr/>
        </p:nvSpPr>
        <p:spPr>
          <a:xfrm>
            <a:off x="0" y="1837747"/>
            <a:ext cx="9144000" cy="1482877"/>
          </a:xfrm>
          <a:prstGeom prst="rect">
            <a:avLst/>
          </a:prstGeom>
          <a:solidFill>
            <a:srgbClr val="770D2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572" dirty="0"/>
          </a:p>
        </p:txBody>
      </p:sp>
    </p:spTree>
    <p:extLst>
      <p:ext uri="{BB962C8B-B14F-4D97-AF65-F5344CB8AC3E}">
        <p14:creationId xmlns:p14="http://schemas.microsoft.com/office/powerpoint/2010/main" val="28760479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8ADCBFD3-2955-4947-BDDE-E2A3C79543F3}"/>
              </a:ext>
            </a:extLst>
          </p:cNvPr>
          <p:cNvSpPr/>
          <p:nvPr/>
        </p:nvSpPr>
        <p:spPr>
          <a:xfrm>
            <a:off x="-1191" y="0"/>
            <a:ext cx="9145191" cy="5143500"/>
          </a:xfrm>
          <a:prstGeom prst="rect">
            <a:avLst/>
          </a:prstGeom>
          <a:solidFill>
            <a:srgbClr val="A5B7B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572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8102774A-382B-4348-A22E-D4AC6E9961DD}"/>
              </a:ext>
            </a:extLst>
          </p:cNvPr>
          <p:cNvSpPr/>
          <p:nvPr/>
        </p:nvSpPr>
        <p:spPr>
          <a:xfrm>
            <a:off x="329045" y="316792"/>
            <a:ext cx="8455726" cy="4587565"/>
          </a:xfrm>
          <a:prstGeom prst="rect">
            <a:avLst/>
          </a:prstGeom>
          <a:solidFill>
            <a:srgbClr val="770D29"/>
          </a:solidFill>
          <a:ln w="76200">
            <a:noFill/>
          </a:ln>
          <a:effectLst>
            <a:outerShdw blurRad="50800" dist="152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572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2CF8408-BF39-C643-AD9E-260A510A7C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2337" y="3408102"/>
            <a:ext cx="1534699" cy="1077218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850749C5-D7CD-E747-A0C6-77DB9B383EEE}"/>
              </a:ext>
            </a:extLst>
          </p:cNvPr>
          <p:cNvSpPr txBox="1"/>
          <p:nvPr/>
        </p:nvSpPr>
        <p:spPr>
          <a:xfrm>
            <a:off x="659283" y="584333"/>
            <a:ext cx="56470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Montserrat" pitchFamily="2" charset="77"/>
              </a:rPr>
              <a:t>TOASTMASTERS CLUB</a:t>
            </a:r>
          </a:p>
        </p:txBody>
      </p:sp>
    </p:spTree>
    <p:extLst>
      <p:ext uri="{BB962C8B-B14F-4D97-AF65-F5344CB8AC3E}">
        <p14:creationId xmlns:p14="http://schemas.microsoft.com/office/powerpoint/2010/main" val="1213102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8ADCBFD3-2955-4947-BDDE-E2A3C79543F3}"/>
              </a:ext>
            </a:extLst>
          </p:cNvPr>
          <p:cNvSpPr/>
          <p:nvPr/>
        </p:nvSpPr>
        <p:spPr>
          <a:xfrm>
            <a:off x="-1191" y="0"/>
            <a:ext cx="9145191" cy="5143500"/>
          </a:xfrm>
          <a:prstGeom prst="rect">
            <a:avLst/>
          </a:prstGeom>
          <a:solidFill>
            <a:srgbClr val="A5B7B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572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8102774A-382B-4348-A22E-D4AC6E9961DD}"/>
              </a:ext>
            </a:extLst>
          </p:cNvPr>
          <p:cNvSpPr/>
          <p:nvPr/>
        </p:nvSpPr>
        <p:spPr>
          <a:xfrm>
            <a:off x="329045" y="316792"/>
            <a:ext cx="8455726" cy="4587565"/>
          </a:xfrm>
          <a:prstGeom prst="rect">
            <a:avLst/>
          </a:prstGeom>
          <a:solidFill>
            <a:srgbClr val="004062"/>
          </a:solidFill>
          <a:ln w="76200">
            <a:noFill/>
          </a:ln>
          <a:effectLst>
            <a:outerShdw blurRad="50800" dist="152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572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2CF8408-BF39-C643-AD9E-260A510A7C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2337" y="3408102"/>
            <a:ext cx="1534699" cy="1077218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850749C5-D7CD-E747-A0C6-77DB9B383EEE}"/>
              </a:ext>
            </a:extLst>
          </p:cNvPr>
          <p:cNvSpPr txBox="1"/>
          <p:nvPr/>
        </p:nvSpPr>
        <p:spPr>
          <a:xfrm>
            <a:off x="659283" y="584333"/>
            <a:ext cx="56470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Montserrat" pitchFamily="2" charset="77"/>
              </a:rPr>
              <a:t>TOASTMASTERS CLUB</a:t>
            </a:r>
          </a:p>
        </p:txBody>
      </p:sp>
    </p:spTree>
    <p:extLst>
      <p:ext uri="{BB962C8B-B14F-4D97-AF65-F5344CB8AC3E}">
        <p14:creationId xmlns:p14="http://schemas.microsoft.com/office/powerpoint/2010/main" val="10019293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8ADCBFD3-2955-4947-BDDE-E2A3C79543F3}"/>
              </a:ext>
            </a:extLst>
          </p:cNvPr>
          <p:cNvSpPr/>
          <p:nvPr/>
        </p:nvSpPr>
        <p:spPr>
          <a:xfrm>
            <a:off x="-1191" y="0"/>
            <a:ext cx="9145191" cy="5143500"/>
          </a:xfrm>
          <a:prstGeom prst="rect">
            <a:avLst/>
          </a:prstGeom>
          <a:solidFill>
            <a:srgbClr val="A5B7B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572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8102774A-382B-4348-A22E-D4AC6E9961DD}"/>
              </a:ext>
            </a:extLst>
          </p:cNvPr>
          <p:cNvSpPr/>
          <p:nvPr/>
        </p:nvSpPr>
        <p:spPr>
          <a:xfrm>
            <a:off x="329045" y="316792"/>
            <a:ext cx="8455726" cy="4587565"/>
          </a:xfrm>
          <a:prstGeom prst="rect">
            <a:avLst/>
          </a:prstGeom>
          <a:solidFill>
            <a:srgbClr val="FFEB88"/>
          </a:solidFill>
          <a:ln w="76200">
            <a:noFill/>
          </a:ln>
          <a:effectLst>
            <a:outerShdw blurRad="50800" dist="152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572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2CF8408-BF39-C643-AD9E-260A510A7C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2337" y="3408102"/>
            <a:ext cx="1534699" cy="1077218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850749C5-D7CD-E747-A0C6-77DB9B383EEE}"/>
              </a:ext>
            </a:extLst>
          </p:cNvPr>
          <p:cNvSpPr txBox="1"/>
          <p:nvPr/>
        </p:nvSpPr>
        <p:spPr>
          <a:xfrm>
            <a:off x="659283" y="584333"/>
            <a:ext cx="56470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4062"/>
                </a:solidFill>
                <a:latin typeface="Montserrat" pitchFamily="2" charset="77"/>
              </a:rPr>
              <a:t>TOASTMASTERS CLUB</a:t>
            </a:r>
          </a:p>
        </p:txBody>
      </p:sp>
    </p:spTree>
    <p:extLst>
      <p:ext uri="{BB962C8B-B14F-4D97-AF65-F5344CB8AC3E}">
        <p14:creationId xmlns:p14="http://schemas.microsoft.com/office/powerpoint/2010/main" val="34733061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8ADCBFD3-2955-4947-BDDE-E2A3C79543F3}"/>
              </a:ext>
            </a:extLst>
          </p:cNvPr>
          <p:cNvSpPr/>
          <p:nvPr/>
        </p:nvSpPr>
        <p:spPr>
          <a:xfrm>
            <a:off x="-1191" y="0"/>
            <a:ext cx="9145191" cy="5143500"/>
          </a:xfrm>
          <a:prstGeom prst="rect">
            <a:avLst/>
          </a:prstGeom>
          <a:solidFill>
            <a:srgbClr val="A5B7B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572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8102774A-382B-4348-A22E-D4AC6E9961DD}"/>
              </a:ext>
            </a:extLst>
          </p:cNvPr>
          <p:cNvSpPr/>
          <p:nvPr/>
        </p:nvSpPr>
        <p:spPr>
          <a:xfrm>
            <a:off x="3216829" y="250580"/>
            <a:ext cx="5647010" cy="3176443"/>
          </a:xfrm>
          <a:prstGeom prst="rect">
            <a:avLst/>
          </a:prstGeom>
          <a:solidFill>
            <a:srgbClr val="770D29"/>
          </a:solidFill>
          <a:ln w="76200">
            <a:noFill/>
          </a:ln>
          <a:effectLst>
            <a:outerShdw blurRad="50800" dist="152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572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0B525E30-94A2-044C-85D6-9C20F786E6F6}"/>
              </a:ext>
            </a:extLst>
          </p:cNvPr>
          <p:cNvSpPr/>
          <p:nvPr/>
        </p:nvSpPr>
        <p:spPr>
          <a:xfrm>
            <a:off x="280161" y="281352"/>
            <a:ext cx="2555304" cy="3185679"/>
          </a:xfrm>
          <a:prstGeom prst="rect">
            <a:avLst/>
          </a:prstGeom>
          <a:solidFill>
            <a:srgbClr val="004062"/>
          </a:solidFill>
          <a:ln w="76200">
            <a:noFill/>
          </a:ln>
          <a:effectLst>
            <a:outerShdw blurRad="50800" dist="152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572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2CF8408-BF39-C643-AD9E-260A510A7C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9140" y="3749490"/>
            <a:ext cx="1534699" cy="1077218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850749C5-D7CD-E747-A0C6-77DB9B383EEE}"/>
              </a:ext>
            </a:extLst>
          </p:cNvPr>
          <p:cNvSpPr txBox="1"/>
          <p:nvPr/>
        </p:nvSpPr>
        <p:spPr>
          <a:xfrm>
            <a:off x="280161" y="4241933"/>
            <a:ext cx="56470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Montserrat" pitchFamily="2" charset="77"/>
              </a:rPr>
              <a:t>TOASTMASTERS CLUB</a:t>
            </a:r>
          </a:p>
        </p:txBody>
      </p:sp>
    </p:spTree>
    <p:extLst>
      <p:ext uri="{BB962C8B-B14F-4D97-AF65-F5344CB8AC3E}">
        <p14:creationId xmlns:p14="http://schemas.microsoft.com/office/powerpoint/2010/main" val="21181893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8ADCBFD3-2955-4947-BDDE-E2A3C79543F3}"/>
              </a:ext>
            </a:extLst>
          </p:cNvPr>
          <p:cNvSpPr/>
          <p:nvPr/>
        </p:nvSpPr>
        <p:spPr>
          <a:xfrm>
            <a:off x="-1191" y="0"/>
            <a:ext cx="9145191" cy="5143500"/>
          </a:xfrm>
          <a:prstGeom prst="rect">
            <a:avLst/>
          </a:prstGeom>
          <a:solidFill>
            <a:srgbClr val="A5B7B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572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8102774A-382B-4348-A22E-D4AC6E9961DD}"/>
              </a:ext>
            </a:extLst>
          </p:cNvPr>
          <p:cNvSpPr/>
          <p:nvPr/>
        </p:nvSpPr>
        <p:spPr>
          <a:xfrm>
            <a:off x="3216829" y="250580"/>
            <a:ext cx="5647010" cy="3176443"/>
          </a:xfrm>
          <a:prstGeom prst="rect">
            <a:avLst/>
          </a:prstGeom>
          <a:noFill/>
          <a:ln w="76200">
            <a:solidFill>
              <a:srgbClr val="770D2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572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0B525E30-94A2-044C-85D6-9C20F786E6F6}"/>
              </a:ext>
            </a:extLst>
          </p:cNvPr>
          <p:cNvSpPr/>
          <p:nvPr/>
        </p:nvSpPr>
        <p:spPr>
          <a:xfrm>
            <a:off x="280161" y="250580"/>
            <a:ext cx="2555304" cy="3185679"/>
          </a:xfrm>
          <a:prstGeom prst="rect">
            <a:avLst/>
          </a:prstGeom>
          <a:noFill/>
          <a:ln w="76200">
            <a:solidFill>
              <a:srgbClr val="00406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572" dirty="0"/>
          </a:p>
        </p:txBody>
      </p:sp>
    </p:spTree>
    <p:extLst>
      <p:ext uri="{BB962C8B-B14F-4D97-AF65-F5344CB8AC3E}">
        <p14:creationId xmlns:p14="http://schemas.microsoft.com/office/powerpoint/2010/main" val="42209608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8ADCBFD3-2955-4947-BDDE-E2A3C79543F3}"/>
              </a:ext>
            </a:extLst>
          </p:cNvPr>
          <p:cNvSpPr/>
          <p:nvPr/>
        </p:nvSpPr>
        <p:spPr>
          <a:xfrm>
            <a:off x="-1193" y="-10510"/>
            <a:ext cx="9145191" cy="5143500"/>
          </a:xfrm>
          <a:prstGeom prst="rect">
            <a:avLst/>
          </a:prstGeom>
          <a:solidFill>
            <a:srgbClr val="A5B7B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572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8102774A-382B-4348-A22E-D4AC6E9961DD}"/>
              </a:ext>
            </a:extLst>
          </p:cNvPr>
          <p:cNvSpPr/>
          <p:nvPr/>
        </p:nvSpPr>
        <p:spPr>
          <a:xfrm>
            <a:off x="280161" y="259816"/>
            <a:ext cx="5647010" cy="3176443"/>
          </a:xfrm>
          <a:prstGeom prst="rect">
            <a:avLst/>
          </a:prstGeom>
          <a:noFill/>
          <a:ln w="76200">
            <a:solidFill>
              <a:srgbClr val="770D2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572"/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612125B0-6874-024A-8030-03DBC020508D}"/>
              </a:ext>
            </a:extLst>
          </p:cNvPr>
          <p:cNvSpPr/>
          <p:nvPr/>
        </p:nvSpPr>
        <p:spPr>
          <a:xfrm>
            <a:off x="6308535" y="259816"/>
            <a:ext cx="2555304" cy="3185679"/>
          </a:xfrm>
          <a:prstGeom prst="rect">
            <a:avLst/>
          </a:prstGeom>
          <a:noFill/>
          <a:ln w="76200">
            <a:solidFill>
              <a:srgbClr val="00406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572" dirty="0"/>
          </a:p>
        </p:txBody>
      </p:sp>
    </p:spTree>
    <p:extLst>
      <p:ext uri="{BB962C8B-B14F-4D97-AF65-F5344CB8AC3E}">
        <p14:creationId xmlns:p14="http://schemas.microsoft.com/office/powerpoint/2010/main" val="7660495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8ADCBFD3-2955-4947-BDDE-E2A3C79543F3}"/>
              </a:ext>
            </a:extLst>
          </p:cNvPr>
          <p:cNvSpPr/>
          <p:nvPr/>
        </p:nvSpPr>
        <p:spPr>
          <a:xfrm>
            <a:off x="-1191" y="0"/>
            <a:ext cx="9145191" cy="5143500"/>
          </a:xfrm>
          <a:prstGeom prst="rect">
            <a:avLst/>
          </a:prstGeom>
          <a:solidFill>
            <a:srgbClr val="A5B7B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572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8102774A-382B-4348-A22E-D4AC6E9961DD}"/>
              </a:ext>
            </a:extLst>
          </p:cNvPr>
          <p:cNvSpPr/>
          <p:nvPr/>
        </p:nvSpPr>
        <p:spPr>
          <a:xfrm>
            <a:off x="3216829" y="250580"/>
            <a:ext cx="5647010" cy="3176443"/>
          </a:xfrm>
          <a:prstGeom prst="rect">
            <a:avLst/>
          </a:prstGeom>
          <a:noFill/>
          <a:ln w="76200">
            <a:solidFill>
              <a:srgbClr val="770D2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572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0B525E30-94A2-044C-85D6-9C20F786E6F6}"/>
              </a:ext>
            </a:extLst>
          </p:cNvPr>
          <p:cNvSpPr/>
          <p:nvPr/>
        </p:nvSpPr>
        <p:spPr>
          <a:xfrm>
            <a:off x="280161" y="250580"/>
            <a:ext cx="2555304" cy="4650283"/>
          </a:xfrm>
          <a:prstGeom prst="rect">
            <a:avLst/>
          </a:prstGeom>
          <a:noFill/>
          <a:ln w="76200">
            <a:solidFill>
              <a:srgbClr val="00406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572" dirty="0"/>
          </a:p>
        </p:txBody>
      </p:sp>
    </p:spTree>
    <p:extLst>
      <p:ext uri="{BB962C8B-B14F-4D97-AF65-F5344CB8AC3E}">
        <p14:creationId xmlns:p14="http://schemas.microsoft.com/office/powerpoint/2010/main" val="6967978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8ADCBFD3-2955-4947-BDDE-E2A3C79543F3}"/>
              </a:ext>
            </a:extLst>
          </p:cNvPr>
          <p:cNvSpPr/>
          <p:nvPr/>
        </p:nvSpPr>
        <p:spPr>
          <a:xfrm>
            <a:off x="-1191" y="0"/>
            <a:ext cx="9145191" cy="5143500"/>
          </a:xfrm>
          <a:prstGeom prst="rect">
            <a:avLst/>
          </a:prstGeom>
          <a:solidFill>
            <a:srgbClr val="A5B7B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572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8102774A-382B-4348-A22E-D4AC6E9961DD}"/>
              </a:ext>
            </a:extLst>
          </p:cNvPr>
          <p:cNvSpPr/>
          <p:nvPr/>
        </p:nvSpPr>
        <p:spPr>
          <a:xfrm>
            <a:off x="280161" y="246608"/>
            <a:ext cx="5647010" cy="3176443"/>
          </a:xfrm>
          <a:prstGeom prst="rect">
            <a:avLst/>
          </a:prstGeom>
          <a:noFill/>
          <a:ln w="76200">
            <a:solidFill>
              <a:srgbClr val="770D29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572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0B525E30-94A2-044C-85D6-9C20F786E6F6}"/>
              </a:ext>
            </a:extLst>
          </p:cNvPr>
          <p:cNvSpPr/>
          <p:nvPr/>
        </p:nvSpPr>
        <p:spPr>
          <a:xfrm>
            <a:off x="6308535" y="246608"/>
            <a:ext cx="2555304" cy="4650283"/>
          </a:xfrm>
          <a:prstGeom prst="rect">
            <a:avLst/>
          </a:prstGeom>
          <a:noFill/>
          <a:ln w="76200">
            <a:solidFill>
              <a:srgbClr val="004062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572" dirty="0"/>
          </a:p>
        </p:txBody>
      </p:sp>
    </p:spTree>
    <p:extLst>
      <p:ext uri="{BB962C8B-B14F-4D97-AF65-F5344CB8AC3E}">
        <p14:creationId xmlns:p14="http://schemas.microsoft.com/office/powerpoint/2010/main" val="4253112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2F54B5E-4C3E-8F4C-AF3E-AA88B918F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How to use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91A9843-C190-E94E-856B-87EA3EFB01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Create your PR materials using the elements in these slides</a:t>
            </a:r>
          </a:p>
          <a:p>
            <a:r>
              <a:rPr lang="en-GB" dirty="0"/>
              <a:t>Then select EXPORT from the FILE menu</a:t>
            </a:r>
          </a:p>
        </p:txBody>
      </p:sp>
    </p:spTree>
    <p:extLst>
      <p:ext uri="{BB962C8B-B14F-4D97-AF65-F5344CB8AC3E}">
        <p14:creationId xmlns:p14="http://schemas.microsoft.com/office/powerpoint/2010/main" val="849324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06F2304D-26ED-4B46-B1A5-397A65DF0C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9640" y="640000"/>
            <a:ext cx="2724719" cy="2260776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63A2622B-A613-594D-9677-2B3672582773}"/>
              </a:ext>
            </a:extLst>
          </p:cNvPr>
          <p:cNvSpPr txBox="1"/>
          <p:nvPr/>
        </p:nvSpPr>
        <p:spPr>
          <a:xfrm>
            <a:off x="2064773" y="3225288"/>
            <a:ext cx="5014451" cy="616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>
                <a:latin typeface="Montserrat" pitchFamily="2" charset="77"/>
              </a:rPr>
              <a:t>TOASTMASTERS ROMA</a:t>
            </a:r>
          </a:p>
          <a:p>
            <a:pPr algn="ctr"/>
            <a:r>
              <a:rPr lang="en-GB" b="1" dirty="0" err="1">
                <a:latin typeface="Montserrat" pitchFamily="2" charset="77"/>
              </a:rPr>
              <a:t>www.toastmastersroma.com</a:t>
            </a:r>
            <a:endParaRPr lang="en-GB" b="1" dirty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623398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06F2304D-26ED-4B46-B1A5-397A65DF0C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9640" y="640000"/>
            <a:ext cx="2724719" cy="2260776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63A2622B-A613-594D-9677-2B3672582773}"/>
              </a:ext>
            </a:extLst>
          </p:cNvPr>
          <p:cNvSpPr txBox="1"/>
          <p:nvPr/>
        </p:nvSpPr>
        <p:spPr>
          <a:xfrm>
            <a:off x="2064773" y="3225288"/>
            <a:ext cx="50144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>
                <a:latin typeface="Montserrat" pitchFamily="2" charset="77"/>
              </a:rPr>
              <a:t>TOASTMASTERS</a:t>
            </a:r>
          </a:p>
          <a:p>
            <a:pPr algn="ctr"/>
            <a:r>
              <a:rPr lang="en-GB" sz="1800" b="1" dirty="0">
                <a:latin typeface="Montserrat" pitchFamily="2" charset="77"/>
              </a:rPr>
              <a:t>ACADEMY ROME</a:t>
            </a:r>
          </a:p>
        </p:txBody>
      </p:sp>
    </p:spTree>
    <p:extLst>
      <p:ext uri="{BB962C8B-B14F-4D97-AF65-F5344CB8AC3E}">
        <p14:creationId xmlns:p14="http://schemas.microsoft.com/office/powerpoint/2010/main" val="1239355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118A934-AE0E-E348-A88F-08824FBF3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Fonts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A150305-4731-3643-BD4A-E75E352E7E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latin typeface="Montserrat" pitchFamily="2" charset="77"/>
              </a:rPr>
              <a:t>Montserrat</a:t>
            </a:r>
          </a:p>
          <a:p>
            <a:endParaRPr lang="en-GB" dirty="0">
              <a:latin typeface="Montserrat" pitchFamily="2" charset="77"/>
            </a:endParaRPr>
          </a:p>
          <a:p>
            <a:endParaRPr lang="en-GB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26E7221-0F51-904C-8647-512F2CA727B7}"/>
              </a:ext>
            </a:extLst>
          </p:cNvPr>
          <p:cNvSpPr txBox="1"/>
          <p:nvPr/>
        </p:nvSpPr>
        <p:spPr>
          <a:xfrm>
            <a:off x="457200" y="2571750"/>
            <a:ext cx="4527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Montserrat" pitchFamily="2" charset="77"/>
              </a:rPr>
              <a:t>Text in Montserrat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40E15E1-79AB-104D-A799-2BF518341DDE}"/>
              </a:ext>
            </a:extLst>
          </p:cNvPr>
          <p:cNvSpPr txBox="1"/>
          <p:nvPr/>
        </p:nvSpPr>
        <p:spPr>
          <a:xfrm>
            <a:off x="457200" y="3444586"/>
            <a:ext cx="57673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Montserrat" pitchFamily="2" charset="77"/>
              </a:rPr>
              <a:t>TOASTMASTERS CLUB</a:t>
            </a:r>
          </a:p>
        </p:txBody>
      </p:sp>
    </p:spTree>
    <p:extLst>
      <p:ext uri="{BB962C8B-B14F-4D97-AF65-F5344CB8AC3E}">
        <p14:creationId xmlns:p14="http://schemas.microsoft.com/office/powerpoint/2010/main" val="2882433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E42F82AC-CEEE-A74F-AB57-A99641B14D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896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CF949-AC36-C140-A2B0-0A49AB10CB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703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6"/>
          <p:cNvSpPr txBox="1">
            <a:spLocks noGrp="1"/>
          </p:cNvSpPr>
          <p:nvPr>
            <p:ph type="title"/>
          </p:nvPr>
        </p:nvSpPr>
        <p:spPr>
          <a:xfrm>
            <a:off x="-7010400" y="-2859700"/>
            <a:ext cx="21294000" cy="1448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82850" tIns="91400" rIns="182850" bIns="91400" rtlCol="0" anchor="t" anchorCtr="0">
            <a:noAutofit/>
          </a:bodyPr>
          <a:lstStyle/>
          <a:p>
            <a:r>
              <a:rPr lang="en-GB"/>
              <a:t>Toastmasters Branded Color Palette</a:t>
            </a:r>
            <a:endParaRPr/>
          </a:p>
        </p:txBody>
      </p:sp>
      <p:pic>
        <p:nvPicPr>
          <p:cNvPr id="317" name="Google Shape;317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73682"/>
            <a:ext cx="9338845" cy="54439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980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383C27A0-5211-D84D-A284-0A754C2E114E}"/>
              </a:ext>
            </a:extLst>
          </p:cNvPr>
          <p:cNvSpPr/>
          <p:nvPr/>
        </p:nvSpPr>
        <p:spPr>
          <a:xfrm>
            <a:off x="5934359" y="0"/>
            <a:ext cx="3209641" cy="5143500"/>
          </a:xfrm>
          <a:prstGeom prst="rect">
            <a:avLst/>
          </a:prstGeom>
          <a:solidFill>
            <a:srgbClr val="A5B7B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572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EC23E13-C676-F449-AF76-2386899DEC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955" y="2794667"/>
            <a:ext cx="2724718" cy="2260775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F56CAD93-C0AF-6848-B58C-D4E5A8295E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9640" y="2794667"/>
            <a:ext cx="2724719" cy="2260776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59086D67-2853-E243-9E77-9A4DF70D8E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6139" y="2637064"/>
            <a:ext cx="2445327" cy="2445327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EB769FE9-86C2-F249-AB43-7CDACFB8A2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9640" y="237052"/>
            <a:ext cx="2236604" cy="2184055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80863D9B-0BFA-5245-AAA7-23A9857F4E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28599"/>
            <a:ext cx="3042628" cy="2135648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4CB48B9B-1D3F-6D4E-97DD-DA4277F9B4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76820" y="126423"/>
            <a:ext cx="2724718" cy="226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481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DD2A88DF-8A90-E944-A686-9779330AF764}"/>
              </a:ext>
            </a:extLst>
          </p:cNvPr>
          <p:cNvSpPr/>
          <p:nvPr/>
        </p:nvSpPr>
        <p:spPr>
          <a:xfrm>
            <a:off x="3914673" y="0"/>
            <a:ext cx="5229328" cy="1433554"/>
          </a:xfrm>
          <a:prstGeom prst="rect">
            <a:avLst/>
          </a:prstGeom>
          <a:solidFill>
            <a:srgbClr val="A5B7B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572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74525738-F4E2-8441-8A3C-EA1A5DBD39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03" y="1783907"/>
            <a:ext cx="3916631" cy="779751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4395ECBC-B03A-584E-A1B1-AB0885BCA9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967" y="3269841"/>
            <a:ext cx="3647706" cy="570148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8069C409-1718-D64C-9E27-2ACFE2845C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5546" y="179473"/>
            <a:ext cx="4265940" cy="995386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8ABF476C-1BBD-FD4A-B347-C532EDA8CE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5545" y="3839989"/>
            <a:ext cx="4265940" cy="995386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68493052-BC19-1E4A-A3E5-6F6DF717B5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5546" y="2177374"/>
            <a:ext cx="4265939" cy="99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56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CA617E51-24C8-6E48-BD90-AB8B78CC034A}"/>
              </a:ext>
            </a:extLst>
          </p:cNvPr>
          <p:cNvSpPr/>
          <p:nvPr/>
        </p:nvSpPr>
        <p:spPr>
          <a:xfrm>
            <a:off x="3134382" y="2003248"/>
            <a:ext cx="6009618" cy="3140252"/>
          </a:xfrm>
          <a:prstGeom prst="rect">
            <a:avLst/>
          </a:prstGeom>
          <a:solidFill>
            <a:srgbClr val="FFEB8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572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966B399-8376-A549-AE35-E456526508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3864" y="2701240"/>
            <a:ext cx="5094287" cy="203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7371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8AB3C367-000A-1449-A2ED-B857224FFD06}" vid="{D988D791-7FF7-334E-A15C-B3355C19539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4928</TotalTime>
  <Words>285</Words>
  <Application>Microsoft Macintosh PowerPoint</Application>
  <PresentationFormat>Presentazione su schermo (16:9)</PresentationFormat>
  <Paragraphs>49</Paragraphs>
  <Slides>21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21</vt:i4>
      </vt:variant>
    </vt:vector>
  </HeadingPairs>
  <TitlesOfParts>
    <vt:vector size="32" baseType="lpstr">
      <vt:lpstr>Arial</vt:lpstr>
      <vt:lpstr>Arial Black</vt:lpstr>
      <vt:lpstr>Arimo</vt:lpstr>
      <vt:lpstr>Calibri</vt:lpstr>
      <vt:lpstr>Courier New</vt:lpstr>
      <vt:lpstr>Montserrat</vt:lpstr>
      <vt:lpstr>Noto Sans Symbols</vt:lpstr>
      <vt:lpstr>Open Sans</vt:lpstr>
      <vt:lpstr>Open Sans SemiBold</vt:lpstr>
      <vt:lpstr>Office Theme</vt:lpstr>
      <vt:lpstr>Custom Design</vt:lpstr>
      <vt:lpstr>Template with all the Branding elements</vt:lpstr>
      <vt:lpstr>How to use</vt:lpstr>
      <vt:lpstr>Fonts</vt:lpstr>
      <vt:lpstr>Presentazione standard di PowerPoint</vt:lpstr>
      <vt:lpstr>Presentazione standard di PowerPoint</vt:lpstr>
      <vt:lpstr>Toastmasters Branded Color Palette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Francesco Fedele</dc:creator>
  <cp:lastModifiedBy>Francesco Fedele</cp:lastModifiedBy>
  <cp:revision>159</cp:revision>
  <cp:lastPrinted>2020-10-19T23:20:24Z</cp:lastPrinted>
  <dcterms:created xsi:type="dcterms:W3CDTF">2012-01-30T14:13:37Z</dcterms:created>
  <dcterms:modified xsi:type="dcterms:W3CDTF">2020-12-14T23:54:39Z</dcterms:modified>
</cp:coreProperties>
</file>